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12" r:id="rId1"/>
  </p:sldMasterIdLst>
  <p:notesMasterIdLst>
    <p:notesMasterId r:id="rId3"/>
  </p:notesMasterIdLst>
  <p:sldIdLst>
    <p:sldId id="402" r:id="rId2"/>
  </p:sldIdLst>
  <p:sldSz cx="10801350" cy="7921625"/>
  <p:notesSz cx="6888163" cy="10020300"/>
  <p:defaultTextStyle>
    <a:defPPr>
      <a:defRPr lang="ru-RU"/>
    </a:defPPr>
    <a:lvl1pPr marL="0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95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33CC33"/>
    <a:srgbClr val="196FD7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26" autoAdjust="0"/>
    <p:restoredTop sz="94624" autoAdjust="0"/>
  </p:normalViewPr>
  <p:slideViewPr>
    <p:cSldViewPr>
      <p:cViewPr varScale="1">
        <p:scale>
          <a:sx n="53" d="100"/>
          <a:sy n="53" d="100"/>
        </p:scale>
        <p:origin x="1008" y="52"/>
      </p:cViewPr>
      <p:guideLst>
        <p:guide orient="horz" pos="2495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D10A1D8-9061-4877-9CD0-4BF0BE4840C4}" type="datetimeFigureOut">
              <a:rPr lang="ru-RU" smtClean="0"/>
              <a:pPr/>
              <a:t>06.03.2023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2650" y="750888"/>
            <a:ext cx="51228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58C3AB1-1AD0-44E6-8C35-BC4D1228DE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458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105" y="2460841"/>
            <a:ext cx="9181148" cy="169801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203" y="4488921"/>
            <a:ext cx="7560946" cy="2024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6" y="5090379"/>
            <a:ext cx="9181148" cy="157332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6" y="3357527"/>
            <a:ext cx="9181148" cy="173285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6935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8723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773198"/>
            <a:ext cx="4772471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0069" y="2512182"/>
            <a:ext cx="4772471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7" y="1773198"/>
            <a:ext cx="4774346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86937" y="2512182"/>
            <a:ext cx="4774346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06.03.2023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06.03.2023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06.03.2023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70" y="315400"/>
            <a:ext cx="3553570" cy="13422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3029" y="315401"/>
            <a:ext cx="6038254" cy="67608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70" y="1657674"/>
            <a:ext cx="3553570" cy="541861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3" y="5545137"/>
            <a:ext cx="6480810" cy="65463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3" y="707813"/>
            <a:ext cx="6480810" cy="4752975"/>
          </a:xfrm>
        </p:spPr>
        <p:txBody>
          <a:bodyPr/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2" indent="0">
              <a:buNone/>
              <a:defRPr sz="2500"/>
            </a:lvl3pPr>
            <a:lvl4pPr marL="1371438" indent="0">
              <a:buNone/>
              <a:defRPr sz="2000"/>
            </a:lvl4pPr>
            <a:lvl5pPr marL="1828584" indent="0">
              <a:buNone/>
              <a:defRPr sz="2000"/>
            </a:lvl5pPr>
            <a:lvl6pPr marL="2285731" indent="0">
              <a:buNone/>
              <a:defRPr sz="2000"/>
            </a:lvl6pPr>
            <a:lvl7pPr marL="2742877" indent="0">
              <a:buNone/>
              <a:defRPr sz="2000"/>
            </a:lvl7pPr>
            <a:lvl8pPr marL="3200023" indent="0">
              <a:buNone/>
              <a:defRPr sz="2000"/>
            </a:lvl8pPr>
            <a:lvl9pPr marL="365716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3" y="6199772"/>
            <a:ext cx="6480810" cy="929690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4599" y="498772"/>
            <a:ext cx="2105888" cy="106465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6934" y="498772"/>
            <a:ext cx="6137642" cy="106465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  <a:prstGeom prst="rect">
            <a:avLst/>
          </a:prstGeom>
        </p:spPr>
        <p:txBody>
          <a:bodyPr vert="horz" lIns="91430" tIns="45714" rIns="91430" bIns="4571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848381"/>
            <a:ext cx="9721216" cy="5227907"/>
          </a:xfrm>
          <a:prstGeom prst="rect">
            <a:avLst/>
          </a:prstGeom>
        </p:spPr>
        <p:txBody>
          <a:bodyPr vert="horz" lIns="91430" tIns="45714" rIns="91430" bIns="4571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FEEF6-9FF7-4D86-9F1F-0266AF555505}" type="datetimeFigureOut">
              <a:rPr lang="ru-RU" smtClean="0"/>
              <a:pPr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29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2" indent="-285716" algn="l" defTabSz="91429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1" indent="-228574" algn="l" defTabSz="91429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7" indent="-228574" algn="l" defTabSz="91429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3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9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2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2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4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1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7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3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16299" y="4752900"/>
            <a:ext cx="4464496" cy="2585311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/>
            <a:r>
              <a:rPr lang="tt-RU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Шагиева Алина Ленаровна. Учитель математики </a:t>
            </a:r>
          </a:p>
          <a:p>
            <a:pPr algn="ctr"/>
            <a:r>
              <a:rPr lang="tt-RU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МБОУ </a:t>
            </a: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tt-RU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Лицей № 2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» </a:t>
            </a:r>
          </a:p>
          <a:p>
            <a:pPr algn="ctr"/>
            <a:r>
              <a:rPr lang="tt-RU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t-RU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Победитель в номинации </a:t>
            </a: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tt-RU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Молодые учителя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»</a:t>
            </a:r>
          </a:p>
          <a:p>
            <a:pPr algn="ctr"/>
            <a:endParaRPr lang="tt-RU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b="1" i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28467" y="390017"/>
            <a:ext cx="5112569" cy="2308312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endParaRPr lang="ru-RU" sz="24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Зелинский Руслан Владимирович, директор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МБОУ «Лицей № 2»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Победитель в номинации «Молодые управленцы»</a:t>
            </a:r>
            <a:endParaRPr lang="ru-RU" sz="24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672483" y="3816796"/>
            <a:ext cx="4392489" cy="461653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endParaRPr lang="ru-RU" sz="24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1026" name="Picture 2" descr="C:\Users\Otdel\Desktop\Год педагога и наставника\Логотип наш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075" y="77309"/>
            <a:ext cx="1662311" cy="1075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107" y="144388"/>
            <a:ext cx="2808312" cy="38164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899" y="3816796"/>
            <a:ext cx="3096344" cy="38884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3645</TotalTime>
  <Words>39</Words>
  <Application>Microsoft Office PowerPoint</Application>
  <PresentationFormat>Произвольный</PresentationFormat>
  <Paragraphs>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Венера</dc:creator>
  <cp:lastModifiedBy>Елена Лачугина</cp:lastModifiedBy>
  <cp:revision>803</cp:revision>
  <dcterms:created xsi:type="dcterms:W3CDTF">2012-10-29T05:24:40Z</dcterms:created>
  <dcterms:modified xsi:type="dcterms:W3CDTF">2023-03-06T09:07:10Z</dcterms:modified>
</cp:coreProperties>
</file>